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2024-04-23T00:06:10Z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